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lash Screen" id="{3449B751-1BAE-184B-8A87-F7531D42B515}">
          <p14:sldIdLst>
            <p14:sldId id="25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1"/>
    <p:restoredTop sz="94691"/>
  </p:normalViewPr>
  <p:slideViewPr>
    <p:cSldViewPr snapToGrid="0">
      <p:cViewPr>
        <p:scale>
          <a:sx n="109" d="100"/>
          <a:sy n="109" d="100"/>
        </p:scale>
        <p:origin x="1728" y="2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742BD-EC78-BC17-74F2-3EE7F1F3C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E28AC-97E0-38CA-42A9-BDBA26C44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56A7A-496D-BFFC-A6CB-87E7DE34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F0F4-07B9-5A4C-AE8F-A1FF2655958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C87A9-F50F-15D4-FF1F-9893DE211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310B3-CF31-AFB5-CC03-2B10E361F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EB573-5015-8E4C-9A8A-C96D5FFA8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67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346DA-01EA-FE70-85B4-8C16EBC6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646C0C-EF3A-0959-7F1A-F3E815942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3E5E2-D14F-4A8B-5295-61811606D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F0F4-07B9-5A4C-AE8F-A1FF2655958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DBF33-6EF2-E6BB-1AA7-4706F4130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C7325-CC7B-FEE5-5D3C-53AC44504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EB573-5015-8E4C-9A8A-C96D5FFA8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9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7F5078-3D0D-87F0-ED8A-5E6A06AA0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31410-C7E5-893C-19D4-9DF18DD5F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6F682-8291-C1C5-8DE1-B31368DAB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F0F4-07B9-5A4C-AE8F-A1FF2655958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E1F01-7FA8-6949-751B-38456F94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E72DE-9635-5C56-473A-82B251535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EB573-5015-8E4C-9A8A-C96D5FFA8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3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29E71-AD6F-5135-24A4-A70E7AF7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B2B1-1970-9EDB-61A0-7B8EAEAFC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E7E81-9652-5E1A-CE9C-89C37F4E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F0F4-07B9-5A4C-AE8F-A1FF2655958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F4A6E-355F-F357-B424-21E55A1EC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23D27-24FD-EE8B-3045-F096CBD0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EB573-5015-8E4C-9A8A-C96D5FFA8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80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C979-9017-F6B6-CB8C-B81CD5E3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6047B-EA86-EF4B-21CF-30F38D868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617B7-B80E-CC74-C35A-C66BB218D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F0F4-07B9-5A4C-AE8F-A1FF2655958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E3EFF-0073-EA3E-1063-17DB09D34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BDDD4-2BC9-31D5-0C3D-73E3C6B3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EB573-5015-8E4C-9A8A-C96D5FFA8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45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6DD67-5CC5-B9A2-690A-2FC13BA4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86269-A029-1C91-F57B-1C1A92270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E5CB5E-1052-D018-D539-8A9D4E801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DE13E-42E8-1969-D60A-6A1EAEF8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F0F4-07B9-5A4C-AE8F-A1FF2655958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E010E-3A5C-2F4D-44BE-D9E55794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2E3CA-A271-A7CC-0EF1-A4CE7103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EB573-5015-8E4C-9A8A-C96D5FFA8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2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9B33-83BD-BC04-D3E8-72C37429C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0225C-4C1B-60C1-E28E-53C719828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E9842-782E-2E6E-BBAC-1ACF00995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C099FA-1B5C-8D02-C2B4-797339A013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4E02D-343A-31BE-CD77-82AF3995E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91F31D-6964-C8DE-5B57-4EA6F84C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F0F4-07B9-5A4C-AE8F-A1FF2655958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AD807C-6690-AF8D-FF20-056A41EB6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AC1DA1-EAA1-5D28-B86D-519C5A789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EB573-5015-8E4C-9A8A-C96D5FFA8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8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8B46-B540-C0E2-912D-24CE1DE03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3E2DB2-5A25-B908-B28E-DC5C15FA7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F0F4-07B9-5A4C-AE8F-A1FF2655958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1C000-0C4B-6FBA-4738-5E9962B75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BCBD8-0A63-C582-2BDE-4F3E9D26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EB573-5015-8E4C-9A8A-C96D5FFA8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1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56101F-5FC8-0070-5765-4E2C99A03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F0F4-07B9-5A4C-AE8F-A1FF2655958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4F71A-CE8E-9D45-7031-B762423CA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0FA78-1DF1-6BD3-9885-0E431EBB1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EB573-5015-8E4C-9A8A-C96D5FFA8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79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43F7C-8E96-06F7-5C85-8A420F330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CA234-47BE-61CB-AE67-1B0FAE46E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DE8F4-B2F9-4506-82B0-00B6EC512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13441-1B9A-1277-99E1-B6562A526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F0F4-07B9-5A4C-AE8F-A1FF2655958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44214-2054-834F-579B-B9FF6C501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21226-C35D-1D4A-E87C-687061BDC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EB573-5015-8E4C-9A8A-C96D5FFA8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0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E5839-6D4A-7F05-5451-4F92C49C5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928D3-9B05-8BE4-2F46-DCD60FE682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F229B-5182-0926-EEA8-FD04DA3A1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ED8C2-F1EA-FAD1-DF08-F04309FC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F0F4-07B9-5A4C-AE8F-A1FF2655958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79859-AA9D-C0AF-594E-2A26535F4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8B97C-D24C-D8CA-A8CD-F936B51F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EB573-5015-8E4C-9A8A-C96D5FFA8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6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E8CFAC-F9B6-A5BD-59BF-0AEA076A3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3F9FE-871C-EBEC-4838-CAF41928E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0C947-72BC-117D-37D5-545A17F4B2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21F0F4-07B9-5A4C-AE8F-A1FF26559584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D9717-64F0-2C15-BA08-11ED7758C3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ECC93-F6A1-9D5F-6D48-79B08B86B7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AEB573-5015-8E4C-9A8A-C96D5FFA8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83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background with a green border&#10;&#10;Description automatically generated with medium confidence">
            <a:extLst>
              <a:ext uri="{FF2B5EF4-FFF2-40B4-BE49-F238E27FC236}">
                <a16:creationId xmlns:a16="http://schemas.microsoft.com/office/drawing/2014/main" id="{09341B50-9B39-C454-73E6-2B9F937D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42AF98-C904-28B3-B3EE-C658AC7D61FE}"/>
              </a:ext>
            </a:extLst>
          </p:cNvPr>
          <p:cNvSpPr txBox="1"/>
          <p:nvPr/>
        </p:nvSpPr>
        <p:spPr>
          <a:xfrm>
            <a:off x="5746994" y="5447020"/>
            <a:ext cx="555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DED0B7"/>
                </a:solidFill>
                <a:latin typeface="DM Sans 14pt Medium" pitchFamily="2" charset="77"/>
              </a:rPr>
              <a:t>Helps solve 20+ common problems to keep your plants </a:t>
            </a:r>
            <a:r>
              <a:rPr lang="en-US" sz="2400" i="1" dirty="0">
                <a:solidFill>
                  <a:srgbClr val="DED0B7"/>
                </a:solidFill>
                <a:latin typeface="DM Sans 14pt Medium" pitchFamily="2" charset="77"/>
              </a:rPr>
              <a:t>healthy</a:t>
            </a:r>
            <a:r>
              <a:rPr lang="en-US" sz="2400" dirty="0">
                <a:solidFill>
                  <a:srgbClr val="DED0B7"/>
                </a:solidFill>
                <a:latin typeface="DM Sans 14pt Medium" pitchFamily="2" charset="77"/>
              </a:rPr>
              <a:t>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D12C9C6-F091-AAED-6CA1-E30B3917B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014" y="683466"/>
            <a:ext cx="6052581" cy="49110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5885C5-39FD-09EA-9A3B-26F23594CBAA}"/>
              </a:ext>
            </a:extLst>
          </p:cNvPr>
          <p:cNvSpPr/>
          <p:nvPr/>
        </p:nvSpPr>
        <p:spPr>
          <a:xfrm>
            <a:off x="0" y="0"/>
            <a:ext cx="2438400" cy="3429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BA4652-3CCB-BF90-4D75-45E90FF0C020}"/>
              </a:ext>
            </a:extLst>
          </p:cNvPr>
          <p:cNvSpPr/>
          <p:nvPr/>
        </p:nvSpPr>
        <p:spPr>
          <a:xfrm>
            <a:off x="2438400" y="0"/>
            <a:ext cx="2438400" cy="3429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A605C2-89C1-853D-1876-F373EB1826A7}"/>
              </a:ext>
            </a:extLst>
          </p:cNvPr>
          <p:cNvSpPr/>
          <p:nvPr/>
        </p:nvSpPr>
        <p:spPr>
          <a:xfrm>
            <a:off x="0" y="3429000"/>
            <a:ext cx="4864608" cy="3429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B544DF-A133-84C2-1A22-4C645E450847}"/>
              </a:ext>
            </a:extLst>
          </p:cNvPr>
          <p:cNvCxnSpPr/>
          <p:nvPr/>
        </p:nvCxnSpPr>
        <p:spPr>
          <a:xfrm>
            <a:off x="4876800" y="-376419"/>
            <a:ext cx="0" cy="8001817"/>
          </a:xfrm>
          <a:prstGeom prst="line">
            <a:avLst/>
          </a:prstGeom>
          <a:ln>
            <a:solidFill>
              <a:srgbClr val="DED0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EC6261-28AA-7EDF-A3B5-0274EEB55877}"/>
              </a:ext>
            </a:extLst>
          </p:cNvPr>
          <p:cNvCxnSpPr>
            <a:cxnSpLocks/>
          </p:cNvCxnSpPr>
          <p:nvPr/>
        </p:nvCxnSpPr>
        <p:spPr>
          <a:xfrm flipH="1">
            <a:off x="-471340" y="3429000"/>
            <a:ext cx="5348140" cy="0"/>
          </a:xfrm>
          <a:prstGeom prst="line">
            <a:avLst/>
          </a:prstGeom>
          <a:ln>
            <a:solidFill>
              <a:srgbClr val="DED0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68EBB-5987-4825-7401-8AD62BD12065}"/>
              </a:ext>
            </a:extLst>
          </p:cNvPr>
          <p:cNvCxnSpPr>
            <a:cxnSpLocks/>
          </p:cNvCxnSpPr>
          <p:nvPr/>
        </p:nvCxnSpPr>
        <p:spPr>
          <a:xfrm>
            <a:off x="2436108" y="-376419"/>
            <a:ext cx="0" cy="3805419"/>
          </a:xfrm>
          <a:prstGeom prst="line">
            <a:avLst/>
          </a:prstGeom>
          <a:ln>
            <a:solidFill>
              <a:srgbClr val="DED0B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black and green background&#10;&#10;Description automatically generated">
            <a:extLst>
              <a:ext uri="{FF2B5EF4-FFF2-40B4-BE49-F238E27FC236}">
                <a16:creationId xmlns:a16="http://schemas.microsoft.com/office/drawing/2014/main" id="{FADDCBDB-F433-A0C8-279D-D594FD271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7454900" cy="6858000"/>
          </a:xfrm>
          <a:prstGeom prst="rect">
            <a:avLst/>
          </a:prstGeom>
        </p:spPr>
      </p:pic>
      <p:pic>
        <p:nvPicPr>
          <p:cNvPr id="9" name="Picture 8" descr="A logo with a tree and text&#10;&#10;Description automatically generated">
            <a:extLst>
              <a:ext uri="{FF2B5EF4-FFF2-40B4-BE49-F238E27FC236}">
                <a16:creationId xmlns:a16="http://schemas.microsoft.com/office/drawing/2014/main" id="{8CEABB50-F5B8-7641-4103-87FB221E16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954" y="4936127"/>
            <a:ext cx="2915200" cy="158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9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12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DM Sans 14pt Medium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Ethan Jordan</dc:creator>
  <cp:lastModifiedBy>Ethan Jordan</cp:lastModifiedBy>
  <cp:revision>3</cp:revision>
  <dcterms:created xsi:type="dcterms:W3CDTF">2024-04-26T20:18:56Z</dcterms:created>
  <dcterms:modified xsi:type="dcterms:W3CDTF">2024-04-26T21:17:13Z</dcterms:modified>
</cp:coreProperties>
</file>